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sldIdLst>
    <p:sldId id="263" r:id="rId3"/>
    <p:sldId id="267" r:id="rId4"/>
    <p:sldId id="268" r:id="rId5"/>
    <p:sldId id="256" r:id="rId6"/>
    <p:sldId id="257" r:id="rId7"/>
    <p:sldId id="270" r:id="rId8"/>
    <p:sldId id="259" r:id="rId9"/>
    <p:sldId id="258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12" r:id="rId31"/>
    <p:sldId id="303" r:id="rId32"/>
    <p:sldId id="304" r:id="rId33"/>
    <p:sldId id="305" r:id="rId34"/>
    <p:sldId id="306" r:id="rId35"/>
    <p:sldId id="272" r:id="rId36"/>
    <p:sldId id="265" r:id="rId37"/>
    <p:sldId id="271" r:id="rId38"/>
    <p:sldId id="266" r:id="rId39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3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F9CC6-9CE0-46D1-879B-30B432DBB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8BDF3-F41D-43C1-9857-2E4FE0A45A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794929" y="1692353"/>
            <a:ext cx="5554142" cy="1635945"/>
          </a:xfrm>
          <a:prstGeom prst="parallelogram">
            <a:avLst/>
          </a:prstGeom>
          <a:solidFill>
            <a:schemeClr val="tx1">
              <a:alpha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6" name="矩形 5"/>
          <p:cNvSpPr/>
          <p:nvPr/>
        </p:nvSpPr>
        <p:spPr>
          <a:xfrm>
            <a:off x="2326924" y="1903863"/>
            <a:ext cx="506060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40516" y="2642226"/>
            <a:ext cx="92316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李雯晴</a:t>
            </a: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80317" y="2633606"/>
            <a:ext cx="10951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2021.6.20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76078" y="3121627"/>
            <a:ext cx="2794813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刚刚弹出框上面的小三角的制作，挺有意思的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57625" y="2052320"/>
            <a:ext cx="4657725" cy="1038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" y="1195070"/>
            <a:ext cx="2638425" cy="2562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231775"/>
            <a:ext cx="4186555" cy="20402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3915" y="3046095"/>
            <a:ext cx="1909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购物车弹出框</a:t>
            </a:r>
            <a:endParaRPr lang="zh-CN" altLang="en-US"/>
          </a:p>
          <a:p>
            <a:r>
              <a:rPr lang="zh-CN" altLang="en-US"/>
              <a:t>跟刚刚那个一样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45" y="739140"/>
            <a:ext cx="3367405" cy="328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364490"/>
            <a:ext cx="1685925" cy="1295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85" y="311150"/>
            <a:ext cx="1762125" cy="1219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24760" y="689610"/>
            <a:ext cx="2715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鼠标移入时，左边那个会变成右边那个，原理类似雪碧图，</a:t>
            </a:r>
            <a:r>
              <a:rPr lang="en-US" altLang="zh-CN"/>
              <a:t>left</a:t>
            </a:r>
            <a:r>
              <a:rPr lang="zh-CN" altLang="en-US"/>
              <a:t>改变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90" y="1659890"/>
            <a:ext cx="3392170" cy="3381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375" y="121920"/>
            <a:ext cx="7263130" cy="206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3045460"/>
            <a:ext cx="7777480" cy="20123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95400" y="2377440"/>
            <a:ext cx="6202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鼠标移入红米换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264795"/>
            <a:ext cx="8436610" cy="1675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8630" y="2118360"/>
            <a:ext cx="7818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用的二维数组存贮的，由于太多了，就做了两个，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" y="2559685"/>
            <a:ext cx="6206490" cy="19977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12330" y="3070860"/>
            <a:ext cx="1417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点击谁就换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730" y="241935"/>
            <a:ext cx="4619625" cy="1047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1021080"/>
            <a:ext cx="2555875" cy="1730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2874645"/>
            <a:ext cx="7877175" cy="1934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82185" y="2034540"/>
            <a:ext cx="3474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使用定时器做的字的变化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640" y="99695"/>
            <a:ext cx="3931920" cy="1189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" y="312420"/>
            <a:ext cx="4124325" cy="1594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2142490"/>
            <a:ext cx="5337175" cy="22713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1060" y="464820"/>
            <a:ext cx="336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聚焦效果和</a:t>
            </a:r>
            <a:r>
              <a:rPr lang="en-US" altLang="zh-CN"/>
              <a:t>hover</a:t>
            </a:r>
            <a:r>
              <a:rPr lang="zh-CN" altLang="en-US"/>
              <a:t>效果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123825"/>
            <a:ext cx="4490720" cy="2105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23825"/>
            <a:ext cx="4343400" cy="4800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3840" y="2769870"/>
            <a:ext cx="40538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运用定时器，设置的</a:t>
            </a:r>
            <a:r>
              <a:rPr lang="en-US" altLang="zh-CN"/>
              <a:t>opacity</a:t>
            </a:r>
            <a:endParaRPr lang="en-US" altLang="zh-CN"/>
          </a:p>
          <a:p>
            <a:r>
              <a:rPr lang="zh-CN" altLang="en-US"/>
              <a:t>改变图片</a:t>
            </a:r>
            <a:endParaRPr lang="zh-CN" altLang="en-US"/>
          </a:p>
          <a:p>
            <a:r>
              <a:rPr lang="zh-CN" altLang="en-US"/>
              <a:t>右边是两个左右按钮的代码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785" y="2511425"/>
            <a:ext cx="971550" cy="1438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6380" y="3968750"/>
            <a:ext cx="2842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按钮颜色变化，雪碧图做的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71755"/>
            <a:ext cx="4391025" cy="4919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70" y="78105"/>
            <a:ext cx="6217285" cy="49872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238760"/>
            <a:ext cx="8017510" cy="28746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7760" y="3672840"/>
            <a:ext cx="5387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倒计时（自动获取今天的</a:t>
            </a:r>
            <a:r>
              <a:rPr lang="en-US" altLang="zh-CN"/>
              <a:t>22</a:t>
            </a:r>
            <a:r>
              <a:rPr lang="zh-CN" altLang="en-US"/>
              <a:t>点）</a:t>
            </a:r>
            <a:r>
              <a:rPr lang="en-US" altLang="zh-CN"/>
              <a:t> </a:t>
            </a:r>
            <a:r>
              <a:rPr lang="zh-CN" altLang="en-US"/>
              <a:t>，自动移动图片可以按按键修改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1999" y="-451843"/>
            <a:ext cx="3090042" cy="4829795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/>
          </a:p>
        </p:txBody>
      </p:sp>
      <p:sp>
        <p:nvSpPr>
          <p:cNvPr id="6" name="矩形 5"/>
          <p:cNvSpPr/>
          <p:nvPr/>
        </p:nvSpPr>
        <p:spPr>
          <a:xfrm>
            <a:off x="-111257" y="514676"/>
            <a:ext cx="5498705" cy="94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/>
          </a:p>
        </p:txBody>
      </p:sp>
      <p:sp>
        <p:nvSpPr>
          <p:cNvPr id="7" name="矩形 6"/>
          <p:cNvSpPr/>
          <p:nvPr/>
        </p:nvSpPr>
        <p:spPr>
          <a:xfrm flipV="1">
            <a:off x="6846593" y="514674"/>
            <a:ext cx="2639892" cy="94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文本框 7"/>
          <p:cNvSpPr txBox="1"/>
          <p:nvPr/>
        </p:nvSpPr>
        <p:spPr>
          <a:xfrm>
            <a:off x="5614319" y="2697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34246" y="1135215"/>
            <a:ext cx="113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 1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34246" y="1958125"/>
            <a:ext cx="113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 2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74044" y="1145388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一年概述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4044" y="1970037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成果汇报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74044" y="27938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未来计划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34246" y="2735265"/>
            <a:ext cx="11233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 3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  <p:bldP spid="20" grpId="0"/>
      <p:bldP spid="21" grpId="0"/>
      <p:bldP spid="16" grpId="0"/>
      <p:bldP spid="10" grpId="0"/>
      <p:bldP spid="9" grpId="0"/>
      <p:bldP spid="5" grpId="1" animBg="1"/>
      <p:bldP spid="19" grpId="1"/>
      <p:bldP spid="20" grpId="1"/>
      <p:bldP spid="21" grpId="1"/>
      <p:bldP spid="16" grpId="1"/>
      <p:bldP spid="10" grpId="1"/>
      <p:bldP spid="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0"/>
            <a:ext cx="5250180" cy="2091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" y="2166620"/>
            <a:ext cx="3941445" cy="288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0" y="2306955"/>
            <a:ext cx="3870960" cy="2509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09360" y="184785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时钟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93080" y="224790"/>
            <a:ext cx="178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img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420370"/>
            <a:ext cx="4162425" cy="838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65" y="46990"/>
            <a:ext cx="3449320" cy="2512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" y="2766695"/>
            <a:ext cx="6214745" cy="2204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2440" y="1775460"/>
            <a:ext cx="3436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通过加</a:t>
            </a:r>
            <a:r>
              <a:rPr lang="en-US" altLang="zh-CN"/>
              <a:t>className</a:t>
            </a:r>
            <a:r>
              <a:rPr lang="zh-CN" altLang="en-US"/>
              <a:t>来改变样式</a:t>
            </a:r>
            <a:endParaRPr lang="zh-CN" altLang="en-US"/>
          </a:p>
          <a:p>
            <a:r>
              <a:rPr lang="zh-CN" altLang="en-US"/>
              <a:t>没有加</a:t>
            </a:r>
            <a:r>
              <a:rPr lang="en-US" altLang="zh-CN"/>
              <a:t>onmouseout</a:t>
            </a:r>
            <a:r>
              <a:rPr lang="zh-CN" altLang="en-US"/>
              <a:t>，所以鼠标移上去以后，样式移开不会消失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" y="0"/>
            <a:ext cx="5067935" cy="2597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2597785"/>
            <a:ext cx="5207000" cy="31991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6940" y="1645920"/>
            <a:ext cx="28422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hover</a:t>
            </a:r>
            <a:r>
              <a:rPr lang="zh-CN" altLang="en-US"/>
              <a:t>效果：</a:t>
            </a:r>
            <a:endParaRPr lang="zh-CN" altLang="en-US"/>
          </a:p>
          <a:p>
            <a:r>
              <a:rPr lang="en-US" altLang="zh-CN"/>
              <a:t>filter</a:t>
            </a:r>
            <a:r>
              <a:rPr lang="zh-CN" altLang="en-US"/>
              <a:t>：</a:t>
            </a:r>
            <a:r>
              <a:rPr lang="en-US" altLang="zh-CN"/>
              <a:t>blur</a:t>
            </a:r>
            <a:r>
              <a:rPr lang="zh-CN" altLang="en-US"/>
              <a:t>（高斯模糊）</a:t>
            </a:r>
            <a:endParaRPr lang="zh-CN" altLang="en-US"/>
          </a:p>
          <a:p>
            <a:r>
              <a:rPr lang="en-US" altLang="zh-CN"/>
              <a:t>box-shadow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2165" y="615950"/>
            <a:ext cx="2581275" cy="1838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3035"/>
            <a:ext cx="3343275" cy="3200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33900" y="3505200"/>
            <a:ext cx="336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弹出框和</a:t>
            </a:r>
            <a:r>
              <a:rPr lang="en-US" altLang="zh-CN"/>
              <a:t>hover</a:t>
            </a:r>
            <a:r>
              <a:rPr lang="zh-CN" altLang="en-US"/>
              <a:t>效果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85" y="626745"/>
            <a:ext cx="1666875" cy="1085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21280" y="1074420"/>
            <a:ext cx="169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在线时间</a:t>
            </a:r>
            <a:r>
              <a:rPr lang="en-US" altLang="zh-CN"/>
              <a:t>4s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" y="2426970"/>
            <a:ext cx="1562100" cy="990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21280" y="2738120"/>
            <a:ext cx="1539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在线时间</a:t>
            </a:r>
            <a:r>
              <a:rPr lang="en-US" altLang="zh-CN"/>
              <a:t>2s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745" y="118110"/>
            <a:ext cx="4888230" cy="4618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75" y="83185"/>
            <a:ext cx="2336165" cy="4717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594995"/>
            <a:ext cx="2152650" cy="3952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160" y="755650"/>
            <a:ext cx="1762125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98220" y="198120"/>
            <a:ext cx="69869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屏幕小于</a:t>
            </a:r>
            <a:r>
              <a:rPr lang="en-US" altLang="zh-CN"/>
              <a:t>1226</a:t>
            </a:r>
            <a:r>
              <a:rPr lang="zh-CN" altLang="en-US"/>
              <a:t>的时候，会变</a:t>
            </a:r>
            <a:endParaRPr lang="zh-CN" altLang="en-US"/>
          </a:p>
          <a:p>
            <a:r>
              <a:rPr lang="zh-CN" altLang="en-US"/>
              <a:t>字会变成隐藏的，</a:t>
            </a:r>
            <a:r>
              <a:rPr lang="en-US" altLang="zh-CN"/>
              <a:t>onmouseover</a:t>
            </a:r>
            <a:r>
              <a:rPr lang="zh-CN" altLang="en-US"/>
              <a:t>的时候在弹出</a:t>
            </a:r>
            <a:endParaRPr lang="zh-CN" altLang="en-US"/>
          </a:p>
          <a:p>
            <a:r>
              <a:rPr lang="zh-CN" altLang="en-US"/>
              <a:t>由于这个鼠标移开时要消失，所以要加</a:t>
            </a:r>
            <a:r>
              <a:rPr lang="en-US" altLang="zh-CN"/>
              <a:t>onmouseout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289050"/>
            <a:ext cx="8143875" cy="3265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8610" y="414655"/>
            <a:ext cx="5986145" cy="40849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316480" y="4381500"/>
            <a:ext cx="2415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半透明遮罩层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1920" y="0"/>
            <a:ext cx="7027545" cy="41643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318135"/>
            <a:ext cx="4248150" cy="1200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7660" y="1943100"/>
            <a:ext cx="342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流光按钮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2305685"/>
            <a:ext cx="3758565" cy="2741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20" y="454660"/>
            <a:ext cx="3903980" cy="4234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>
            <a:fillRect/>
          </a:stretch>
        </p:blipFill>
        <p:spPr>
          <a:xfrm>
            <a:off x="0" y="-94923"/>
            <a:ext cx="9144000" cy="51435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539258" y="1441558"/>
            <a:ext cx="2065484" cy="2070538"/>
          </a:xfrm>
          <a:prstGeom prst="ellipse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/>
          </a:p>
        </p:txBody>
      </p:sp>
      <p:sp>
        <p:nvSpPr>
          <p:cNvPr id="6" name="矩形 5"/>
          <p:cNvSpPr/>
          <p:nvPr/>
        </p:nvSpPr>
        <p:spPr>
          <a:xfrm>
            <a:off x="-104147" y="2430486"/>
            <a:ext cx="3539258" cy="93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/>
          </a:p>
        </p:txBody>
      </p:sp>
      <p:sp>
        <p:nvSpPr>
          <p:cNvPr id="7" name="矩形 6"/>
          <p:cNvSpPr/>
          <p:nvPr/>
        </p:nvSpPr>
        <p:spPr>
          <a:xfrm flipV="1">
            <a:off x="5708889" y="2430486"/>
            <a:ext cx="3539258" cy="93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9" name="文本框 8"/>
          <p:cNvSpPr txBox="1"/>
          <p:nvPr/>
        </p:nvSpPr>
        <p:spPr>
          <a:xfrm>
            <a:off x="4206763" y="1598295"/>
            <a:ext cx="730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18000" y="269787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一年概述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375" y="1057910"/>
            <a:ext cx="6917690" cy="3599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18360" y="327660"/>
            <a:ext cx="3855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预览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0" y="238125"/>
            <a:ext cx="7372985" cy="3455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55420" y="4038600"/>
            <a:ext cx="4023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对用户名等等的检验，其他一样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0"/>
            <a:ext cx="8315325" cy="3409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40180" y="3821430"/>
            <a:ext cx="3970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背景：样式用</a:t>
            </a:r>
            <a:r>
              <a:rPr lang="en-US" altLang="zh-CN"/>
              <a:t>js</a:t>
            </a:r>
            <a:r>
              <a:rPr lang="zh-CN" altLang="en-US"/>
              <a:t>写的，生产随机样式</a:t>
            </a:r>
            <a:endParaRPr lang="zh-CN" altLang="en-US"/>
          </a:p>
          <a:p>
            <a:r>
              <a:rPr lang="en-US" altLang="zh-CN"/>
              <a:t>css</a:t>
            </a:r>
            <a:r>
              <a:rPr lang="zh-CN" altLang="en-US"/>
              <a:t>写的动画效果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55245"/>
            <a:ext cx="3671570" cy="48380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34000" y="1424940"/>
            <a:ext cx="324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球移动的动画效果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>
            <a:fillRect/>
          </a:stretch>
        </p:blipFill>
        <p:spPr>
          <a:xfrm>
            <a:off x="0" y="-94923"/>
            <a:ext cx="9144000" cy="51435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539258" y="1441558"/>
            <a:ext cx="2065484" cy="2070538"/>
          </a:xfrm>
          <a:prstGeom prst="ellipse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/>
          </a:p>
        </p:txBody>
      </p:sp>
      <p:sp>
        <p:nvSpPr>
          <p:cNvPr id="6" name="矩形 5"/>
          <p:cNvSpPr/>
          <p:nvPr/>
        </p:nvSpPr>
        <p:spPr>
          <a:xfrm>
            <a:off x="-104147" y="2430486"/>
            <a:ext cx="3539258" cy="93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/>
          </a:p>
        </p:txBody>
      </p:sp>
      <p:sp>
        <p:nvSpPr>
          <p:cNvPr id="7" name="矩形 6"/>
          <p:cNvSpPr/>
          <p:nvPr/>
        </p:nvSpPr>
        <p:spPr>
          <a:xfrm flipV="1">
            <a:off x="5708889" y="2430486"/>
            <a:ext cx="3539258" cy="93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9" name="文本框 8"/>
          <p:cNvSpPr txBox="1"/>
          <p:nvPr/>
        </p:nvSpPr>
        <p:spPr>
          <a:xfrm>
            <a:off x="4206763" y="1598295"/>
            <a:ext cx="73047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18000" y="270854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未来计划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392113" y="442912"/>
            <a:ext cx="3784600" cy="21288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94237" y="641710"/>
            <a:ext cx="40576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我以后还是想往计算专业发展的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，想继续做这个，还不是出来找工作就做其他相关的工作，虽然打代码很累，但是我觉得跟其他比起来还是比较有趣的。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113" y="4458213"/>
            <a:ext cx="8359775" cy="247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15" dirty="0"/>
              <a:t>首先还是要好好上学的，要把专业知识学牢靠！</a:t>
            </a:r>
            <a:endParaRPr lang="zh-CN" altLang="en-US" sz="1015" dirty="0"/>
          </a:p>
        </p:txBody>
      </p:sp>
      <p:sp>
        <p:nvSpPr>
          <p:cNvPr id="8" name="矩形 7"/>
          <p:cNvSpPr/>
          <p:nvPr/>
        </p:nvSpPr>
        <p:spPr>
          <a:xfrm>
            <a:off x="416802" y="4041907"/>
            <a:ext cx="1867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未来计划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113" y="3449841"/>
            <a:ext cx="186761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STEP 3</a:t>
            </a:r>
            <a:endParaRPr lang="zh-CN" altLang="en-US" sz="36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5050" y="2015490"/>
            <a:ext cx="3971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社畜发言：现在那么努力学习就是为了以后找工作。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2112" y="1030932"/>
            <a:ext cx="3517735" cy="247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15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015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好好学习，争取把绩点拿高点</a:t>
            </a:r>
            <a:endParaRPr lang="zh-CN" altLang="en-US" sz="1015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3387" y="3823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未来计划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34155" y="1030932"/>
            <a:ext cx="3517735" cy="247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15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1015" dirty="0">
                <a:latin typeface="Arial" panose="020B0604020202020204" pitchFamily="34" charset="0"/>
                <a:cs typeface="Arial" panose="020B0604020202020204" pitchFamily="34" charset="0"/>
              </a:rPr>
              <a:t>想去打工，去认识一下更多的人提升一下自己</a:t>
            </a:r>
            <a:endParaRPr lang="zh-CN" altLang="en-US" sz="101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111" y="2385833"/>
            <a:ext cx="3517735" cy="560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15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1015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准备学jquery，Vue等等和一些后端的语言比如说</a:t>
            </a:r>
            <a:r>
              <a:rPr lang="en-US" altLang="zh-CN" sz="1015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</a:t>
            </a:r>
            <a:r>
              <a:rPr lang="zh-CN" altLang="en-US" sz="1015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，各个地方都涉及一下，我还比较对网安感兴趣，暑假打算了解一下。</a:t>
            </a:r>
            <a:endParaRPr lang="zh-CN" altLang="en-US" sz="1015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34154" y="2385833"/>
            <a:ext cx="3517735" cy="247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15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lang="zh-CN" altLang="en-US" sz="1015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好好学习，以后好找工作；</a:t>
            </a:r>
            <a:endParaRPr lang="zh-CN" altLang="en-US" sz="1015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9282" y="922355"/>
            <a:ext cx="826543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4" name="矩形 13"/>
          <p:cNvSpPr/>
          <p:nvPr/>
        </p:nvSpPr>
        <p:spPr>
          <a:xfrm>
            <a:off x="439282" y="305360"/>
            <a:ext cx="140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STEP 3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950244" y="1585913"/>
            <a:ext cx="5243513" cy="1971675"/>
            <a:chOff x="3429000" y="2114550"/>
            <a:chExt cx="6991350" cy="2628900"/>
          </a:xfrm>
        </p:grpSpPr>
        <p:sp>
          <p:nvSpPr>
            <p:cNvPr id="5" name="平行四边形 4"/>
            <p:cNvSpPr/>
            <p:nvPr/>
          </p:nvSpPr>
          <p:spPr>
            <a:xfrm>
              <a:off x="3429000" y="2114550"/>
              <a:ext cx="6991350" cy="2628900"/>
            </a:xfrm>
            <a:prstGeom prst="parallelogram">
              <a:avLst/>
            </a:prstGeom>
            <a:solidFill>
              <a:schemeClr val="tx1">
                <a:alpha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" name="矩形 5"/>
            <p:cNvSpPr/>
            <p:nvPr/>
          </p:nvSpPr>
          <p:spPr>
            <a:xfrm>
              <a:off x="4667087" y="2630623"/>
              <a:ext cx="4513580" cy="15985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Thanks</a:t>
              </a:r>
              <a:endParaRPr lang="zh-CN" altLang="en-US" sz="1015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65955" y="205113"/>
            <a:ext cx="4410693" cy="4829795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7" name="矩形 6"/>
          <p:cNvSpPr/>
          <p:nvPr/>
        </p:nvSpPr>
        <p:spPr>
          <a:xfrm>
            <a:off x="4731789" y="855437"/>
            <a:ext cx="408857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这一年我还是学到了很多，从完全没有接触过代码，到现在打代码还行，从对网站完全不知道这么打，变成能打出网站的人了，还是挺值得高兴的。看到一些算法题脑海中还是会弹出思路，但是不一定能打出代码，在团队的每一周的算法也挺有用的，能让我去接触一下关于算法的思路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33059" y="1870048"/>
            <a:ext cx="40885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学习了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语言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css JavaScript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基础等，我学的比较慢，没学多少，还会一些算法。我学会的怎么去打代码，有基本正确的思路，看到一个网页脑海中会有大概一个结构模型，看到它怎么动的，会构思一下大概实现它需要的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或者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代码。看到一些网站里面有趣的功能呀，会去查一些它怎么做的，如果没有查到就会多看它几眼，慢慢构思代码，在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站上有时候也会刷到好看的用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写的一些功能，也会点进去看，然后尝试做一做。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3059" y="3456158"/>
            <a:ext cx="408857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我觉得有这样的思维就很好，能让自己思想的更多，但是我还是没有写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blog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的习惯一般写完代码就让它躺在文件夹吃灰了，但是我觉得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blog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这个习惯还是很好的，希望我以后加强这方面。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学习方面我一般都是在网上看学习视频，然后用Typora记录起来，做好文件分类，这个是很重要的！因为没做好，以后查的时候非常的辛苦。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77346" y="428207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一年概述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3109" y="397429"/>
            <a:ext cx="113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 1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8" grpId="0"/>
      <p:bldP spid="6" grpId="1" animBg="1"/>
      <p:bldP spid="9" grpId="1"/>
      <p:bldP spid="8" grpId="1"/>
      <p:bldP spid="7" grpId="0"/>
      <p:bldP spid="7" grpId="1"/>
      <p:bldP spid="10" grpId="0"/>
      <p:bldP spid="10" grpId="1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6920" y="1186815"/>
            <a:ext cx="8054340" cy="294259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矩形 7"/>
          <p:cNvSpPr/>
          <p:nvPr/>
        </p:nvSpPr>
        <p:spPr>
          <a:xfrm>
            <a:off x="812404" y="1556269"/>
            <a:ext cx="7943849" cy="2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总的来看，这一年的成果还是挺让我满意的。我觉得最主要的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一点是，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解决问题能力增强了，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学会了怎么去查资料，从哪方面去查，怎么查才能把自己都不知道的错误查出来，查这个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的元素样式有什么功能，通过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改变样式的时候，加不加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。如果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代码运行不成功的话，我一般习惯用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）去一句句检查，是哪一句对错了，先放在我自己觉得最有可能错的代码后面，如果没有响应就是那一句错了，首先你要注意是不是单词拼错了！这个很重要，因为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不报错，有些时候真不一定注意的到，其次就是看你的代码思路对不对，然后慢慢调。如果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错了的话，设置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，和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background-color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的时候，它如果没有变成一个方形，你就去看，它是不是行内元素，或者其他元素脱离文档流了，把它覆盖住了。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的认识嘛，我之前选这个专业，就是因为最近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行业发展很好，挣钱很多，但是现在学习了之后，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行业的认识加深了，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行业需要的技术的专业性很高，这些东西不是学一时半学就会的，所以计算机专业出来的人肯定比其他人吃香，而且感觉现在都什么年代了，手机人手一个的年代了，高科技社会，感觉都离不开计算机。IT行业的工作属于脑力劳动，需要不断的攻克难关，且在工作的过程需要不断的更新自己的技能知识。在该行业，从业者能够不断的突破自己，一步步的得到自我的提升。就算不是自己所负责的项目，但是只要自己有参与其中，在项目完成后也是会有极高的成就感的。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8004" y="1226096"/>
            <a:ext cx="113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 1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14172" y="1241485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一年概述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>
            <a:fillRect/>
          </a:stretch>
        </p:blipFill>
        <p:spPr>
          <a:xfrm>
            <a:off x="0" y="-94923"/>
            <a:ext cx="9144000" cy="51435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539258" y="1441558"/>
            <a:ext cx="2065484" cy="2070538"/>
          </a:xfrm>
          <a:prstGeom prst="ellipse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/>
          </a:p>
        </p:txBody>
      </p:sp>
      <p:sp>
        <p:nvSpPr>
          <p:cNvPr id="6" name="矩形 5"/>
          <p:cNvSpPr/>
          <p:nvPr/>
        </p:nvSpPr>
        <p:spPr>
          <a:xfrm>
            <a:off x="-104147" y="2430486"/>
            <a:ext cx="3539258" cy="93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/>
          </a:p>
        </p:txBody>
      </p:sp>
      <p:sp>
        <p:nvSpPr>
          <p:cNvPr id="7" name="矩形 6"/>
          <p:cNvSpPr/>
          <p:nvPr/>
        </p:nvSpPr>
        <p:spPr>
          <a:xfrm flipV="1">
            <a:off x="5708889" y="2430486"/>
            <a:ext cx="3539258" cy="93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9" name="文本框 8"/>
          <p:cNvSpPr txBox="1"/>
          <p:nvPr/>
        </p:nvSpPr>
        <p:spPr>
          <a:xfrm>
            <a:off x="4206763" y="1598295"/>
            <a:ext cx="730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18000" y="2691632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成果汇报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896805" y="2357889"/>
            <a:ext cx="4243388" cy="115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参考：小米官网</a:t>
            </a:r>
            <a:endParaRPr lang="zh-CN" altLang="en-US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sz="1015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sz="1015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sz="1015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sz="1015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015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完成的差不多了，还有一些好看的功能没做，但大部分差不多了</a:t>
            </a:r>
            <a:endParaRPr lang="zh-CN" altLang="en-US" sz="101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00612" y="1223010"/>
            <a:ext cx="211788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50" b="1" dirty="0">
                <a:latin typeface="Arial" panose="020B0604020202020204" pitchFamily="34" charset="0"/>
                <a:cs typeface="Arial" panose="020B0604020202020204" pitchFamily="34" charset="0"/>
              </a:rPr>
              <a:t>concise</a:t>
            </a:r>
            <a:endParaRPr lang="zh-CN" altLang="en-US" sz="1015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223010"/>
            <a:ext cx="4389120" cy="2926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00612" y="1882438"/>
            <a:ext cx="113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STEP  2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40410" y="1903065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成果汇报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2512" y="949050"/>
            <a:ext cx="4572000" cy="388718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7" name="矩形 6"/>
          <p:cNvSpPr/>
          <p:nvPr/>
        </p:nvSpPr>
        <p:spPr>
          <a:xfrm>
            <a:off x="542925" y="2033540"/>
            <a:ext cx="402907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预览图</a:t>
            </a:r>
            <a:endParaRPr lang="zh-CN" altLang="en-US" sz="1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5033" y="1304264"/>
            <a:ext cx="113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 2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74831" y="132489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完成状况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45" y="1783080"/>
            <a:ext cx="5608955" cy="2856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151765"/>
            <a:ext cx="7886700" cy="12973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0415" y="1607820"/>
            <a:ext cx="7541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把鼠标移上下载</a:t>
            </a:r>
            <a:r>
              <a:rPr lang="en-US" altLang="zh-CN" sz="1400"/>
              <a:t>APP</a:t>
            </a:r>
            <a:r>
              <a:rPr lang="zh-CN" altLang="en-US" sz="1400"/>
              <a:t>就会弹出这样一个窗口，用改变高度完成的，这样更好设置过渡效果</a:t>
            </a:r>
            <a:endParaRPr lang="zh-CN" altLang="en-US" sz="1400"/>
          </a:p>
          <a:p>
            <a:r>
              <a:rPr lang="zh-CN" altLang="en-US" sz="1400"/>
              <a:t>本来高度为</a:t>
            </a:r>
            <a:r>
              <a:rPr lang="en-US" altLang="zh-CN" sz="1400"/>
              <a:t>0</a:t>
            </a:r>
            <a:r>
              <a:rPr lang="zh-CN" altLang="en-US" sz="1400"/>
              <a:t>，鼠标移上，将它改变为</a:t>
            </a:r>
            <a:r>
              <a:rPr lang="en-US" altLang="zh-CN" sz="1400"/>
              <a:t>100px</a:t>
            </a:r>
            <a:r>
              <a:rPr lang="zh-CN" altLang="en-US" sz="1400"/>
              <a:t>（重点：overflow: hidden;）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2129790"/>
            <a:ext cx="3459480" cy="2468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175" y="2719070"/>
            <a:ext cx="4000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2030</Words>
  <Application>WPS 演示</Application>
  <PresentationFormat>全屏显示(16:9)</PresentationFormat>
  <Paragraphs>156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Calibri</vt:lpstr>
      <vt:lpstr>等线</vt:lpstr>
      <vt:lpstr>Arial Unicode MS</vt:lpstr>
      <vt:lpstr>等线 Light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刚刚弹出框上面的小三角的制作，挺有意思的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 文海</dc:creator>
  <cp:lastModifiedBy>晴川</cp:lastModifiedBy>
  <cp:revision>42</cp:revision>
  <dcterms:created xsi:type="dcterms:W3CDTF">2020-04-04T08:41:00Z</dcterms:created>
  <dcterms:modified xsi:type="dcterms:W3CDTF">2021-06-19T06:08:42Z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KSOTemplateUUID">
    <vt:lpwstr>v1.0_mb_3hzwMYkPZQRCnanu30q67g==</vt:lpwstr>
  </property>
  <property fmtid="{D5CDD505-2E9C-101B-9397-08002B2CF9AE}" pid="4" name="ICV">
    <vt:lpwstr>EEA198FA19DD43108A289B835BE90A80</vt:lpwstr>
  </property>
</Properties>
</file>